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7"/>
    <p:restoredTop sz="94697"/>
  </p:normalViewPr>
  <p:slideViewPr>
    <p:cSldViewPr snapToGrid="0" snapToObjects="1">
      <p:cViewPr varScale="1">
        <p:scale>
          <a:sx n="96" d="100"/>
          <a:sy n="96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AA6A1-17DC-244D-A376-1777A22C7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6F77E7-E121-D244-A391-95048E5D7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F19F75-31AC-5E4E-B3FF-71310DE9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16C2A7-1176-D640-A002-7F6A28C5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B8297C-92E7-6E48-A731-5B629BED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7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9D4DA-98DD-5E4B-AE15-B18FBB1B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940ABF-0909-8F47-8C0B-1C28511B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4B9036-9AC2-3A47-92C3-CEE94139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FCC99D-7ECB-734E-87E7-D5655AB7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81BDB5-5DBD-C84A-B0B3-1F358FF2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2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FC7BB0-ACBC-3044-8002-570DD0827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BBF27D-DFB3-8247-A956-32FA39CB6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72E589-CCE5-B344-ACD0-9A386C3C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10603-1FF3-E344-826E-995615C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8C95B1-958F-6544-9699-E5332CC9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0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5B290-9A1E-374B-8E33-0B35D170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FBAB1F-2202-6549-A2E8-1F09EE04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EE1F4-D2DC-AE4A-B514-329A9A3C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62E4E8-D20A-064B-B11D-1815C3DD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46A061-36F3-AC4B-B379-3DC6DD65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41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FCCA4-2994-344F-A482-DD987F1E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9FFC8E-BD24-3D47-BB66-4998F99B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79C48B-7EC5-BA48-9738-DCD98F20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22B61-0184-6448-93B1-DDD54629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6EEB-2DEE-E84E-B4C4-10594AC6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69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8B125-FBC4-9548-80F4-093BC493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0A2EE7-1173-CA40-9700-17BBB7725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226208-A7E0-DC49-8514-0537D985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359FC4-32C5-8147-9F6D-07AC1595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A32A69-928B-D34D-9AA6-B977B440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1A6135-AC69-9C47-996B-D8E7A594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50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FC7D0-03E0-E54B-9868-DD04FD32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C97A1A-0EB1-9B44-A158-59656DCE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77C60D-BAA0-D842-86B6-342DFBE5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AE0733-75B7-0045-99AA-069AB94CA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EE28C3-DF2A-5F49-BFFD-CEDC66CA3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E52F4F-D916-5E46-AC22-10ECC34B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A6BD8FD-ECCB-9540-BF29-C72B8096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F52F99-783A-9247-8594-2745EF12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6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5F44F-BC57-AB47-ADAF-E9F0F690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1CE52A-2450-0442-9FB4-96471B50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A9E43D-F546-574C-BDC2-830E94AE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BA03E3-8B91-0A40-A4F9-4B09E02A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45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2A941B-5DDF-3446-8163-79A5EC17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1FF3F9-3034-1C4F-9D90-FB6BFFD2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49FBB7-0443-7E42-A4D1-2C32B649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07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3036E-990B-A549-BA7B-F95A24F6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F2CD0D-5385-EB42-B3F5-AD3458C0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CEF85-16B8-134F-91DD-116BE2D73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D295F4-72AA-0148-898E-38341073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4E5B97-068A-2540-AE72-8E9C24A6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470BEB-9B53-BC4D-B42E-203818D1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0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C1688-FAB0-2442-B38C-49302D4E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7DFF83-8E77-9C4B-8C25-3F4EDFAE6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10EE21-A46A-8741-8F11-9CD3F3E2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CC4746-F30A-D64D-B1E8-86FC1764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9952CB-7526-CE4E-AD6D-DC6B7D03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FAF973-43F1-7444-80C6-F4B137DD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4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1376D0-78B2-504E-BD19-A04694E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762C03-8D25-6F4E-9D9B-AD6BE49D9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3F0C03-FF25-7947-AB22-18A8EC3C0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BA7E-9601-2E42-9275-62FB0B655911}" type="datetimeFigureOut">
              <a:rPr lang="it-IT" smtClean="0"/>
              <a:t>30/06/21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3D30D9-7FAE-204A-9AEB-A7E8B47E1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666989-4594-324A-A0E0-A7E36EFB8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4178-BF91-0248-9A66-DBD79D9DB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E81FB-FAA0-5C41-84A9-146869C87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Questionario </a:t>
            </a:r>
            <a:br>
              <a:rPr lang="it-IT" b="1" dirty="0"/>
            </a:br>
            <a:r>
              <a:rPr lang="it-IT" b="1" dirty="0"/>
              <a:t>‘Percorsi di alfabetizzazione mediatica’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18F0C5-3490-EA4A-AAA0-CA89CD10C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sz="3200" b="1" dirty="0"/>
              <a:t>500 studenti rispondono alle domande rivolte dal </a:t>
            </a:r>
            <a:r>
              <a:rPr lang="it-IT" sz="3200" b="1" dirty="0" err="1"/>
              <a:t>Corecom</a:t>
            </a:r>
            <a:r>
              <a:rPr lang="it-IT" sz="3200" b="1" dirty="0"/>
              <a:t> Sicilia per valutare le loro competenze digitali </a:t>
            </a:r>
          </a:p>
          <a:p>
            <a:r>
              <a:rPr lang="it-IT" sz="32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439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F06BE99-3ED6-3648-A98B-44DB8F480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03" y="582010"/>
            <a:ext cx="11724171" cy="5594953"/>
          </a:xfrm>
        </p:spPr>
      </p:pic>
    </p:spTree>
    <p:extLst>
      <p:ext uri="{BB962C8B-B14F-4D97-AF65-F5344CB8AC3E}">
        <p14:creationId xmlns:p14="http://schemas.microsoft.com/office/powerpoint/2010/main" val="339132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DBA461-84E0-5F44-89E0-DECD03D91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39" y="880095"/>
            <a:ext cx="11800721" cy="5593751"/>
          </a:xfrm>
        </p:spPr>
      </p:pic>
    </p:spTree>
    <p:extLst>
      <p:ext uri="{BB962C8B-B14F-4D97-AF65-F5344CB8AC3E}">
        <p14:creationId xmlns:p14="http://schemas.microsoft.com/office/powerpoint/2010/main" val="2724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A3983B-3786-1248-B772-C6C59E65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10" y="728203"/>
            <a:ext cx="11932980" cy="5662852"/>
          </a:xfrm>
        </p:spPr>
      </p:pic>
    </p:spTree>
    <p:extLst>
      <p:ext uri="{BB962C8B-B14F-4D97-AF65-F5344CB8AC3E}">
        <p14:creationId xmlns:p14="http://schemas.microsoft.com/office/powerpoint/2010/main" val="35944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77087C-1C3D-5042-8D77-8064C8B75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19" y="936768"/>
            <a:ext cx="11778762" cy="4984463"/>
          </a:xfrm>
        </p:spPr>
      </p:pic>
    </p:spTree>
    <p:extLst>
      <p:ext uri="{BB962C8B-B14F-4D97-AF65-F5344CB8AC3E}">
        <p14:creationId xmlns:p14="http://schemas.microsoft.com/office/powerpoint/2010/main" val="235458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3B9426C-04B2-D844-BEE9-FB3BCACC0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42" y="1188991"/>
            <a:ext cx="11697116" cy="4892052"/>
          </a:xfrm>
        </p:spPr>
      </p:pic>
    </p:spTree>
    <p:extLst>
      <p:ext uri="{BB962C8B-B14F-4D97-AF65-F5344CB8AC3E}">
        <p14:creationId xmlns:p14="http://schemas.microsoft.com/office/powerpoint/2010/main" val="262035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AF338C-62DF-E148-A45C-4AA1FF0A1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38" y="933016"/>
            <a:ext cx="11751924" cy="4991968"/>
          </a:xfrm>
        </p:spPr>
      </p:pic>
    </p:spTree>
    <p:extLst>
      <p:ext uri="{BB962C8B-B14F-4D97-AF65-F5344CB8AC3E}">
        <p14:creationId xmlns:p14="http://schemas.microsoft.com/office/powerpoint/2010/main" val="231231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2171DA4-7A26-4843-8363-C878441CF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29" y="1142614"/>
            <a:ext cx="11753549" cy="4973230"/>
          </a:xfrm>
        </p:spPr>
      </p:pic>
    </p:spTree>
    <p:extLst>
      <p:ext uri="{BB962C8B-B14F-4D97-AF65-F5344CB8AC3E}">
        <p14:creationId xmlns:p14="http://schemas.microsoft.com/office/powerpoint/2010/main" val="55503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CAA1A1B-78B4-9944-98C9-148EBC18B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41" y="1235301"/>
            <a:ext cx="11662233" cy="4867843"/>
          </a:xfrm>
        </p:spPr>
      </p:pic>
    </p:spTree>
    <p:extLst>
      <p:ext uri="{BB962C8B-B14F-4D97-AF65-F5344CB8AC3E}">
        <p14:creationId xmlns:p14="http://schemas.microsoft.com/office/powerpoint/2010/main" val="96666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2079863-DAA2-8B49-98D0-F5A283944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86" y="864200"/>
            <a:ext cx="11676239" cy="5312763"/>
          </a:xfrm>
        </p:spPr>
      </p:pic>
    </p:spTree>
    <p:extLst>
      <p:ext uri="{BB962C8B-B14F-4D97-AF65-F5344CB8AC3E}">
        <p14:creationId xmlns:p14="http://schemas.microsoft.com/office/powerpoint/2010/main" val="404752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1C5B4E4-FC31-FF40-96E4-8551939C0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24" y="641880"/>
            <a:ext cx="11489272" cy="5535084"/>
          </a:xfrm>
        </p:spPr>
      </p:pic>
    </p:spTree>
    <p:extLst>
      <p:ext uri="{BB962C8B-B14F-4D97-AF65-F5344CB8AC3E}">
        <p14:creationId xmlns:p14="http://schemas.microsoft.com/office/powerpoint/2010/main" val="46700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E317CD1-8124-AE4F-8A62-C89542EA4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481" y="118754"/>
            <a:ext cx="8531431" cy="6131967"/>
          </a:xfrm>
        </p:spPr>
      </p:pic>
    </p:spTree>
    <p:extLst>
      <p:ext uri="{BB962C8B-B14F-4D97-AF65-F5344CB8AC3E}">
        <p14:creationId xmlns:p14="http://schemas.microsoft.com/office/powerpoint/2010/main" val="774865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C5120AA-44EF-5249-B67E-2C6707A8E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58" y="1216641"/>
            <a:ext cx="11641716" cy="4930953"/>
          </a:xfrm>
        </p:spPr>
      </p:pic>
    </p:spTree>
    <p:extLst>
      <p:ext uri="{BB962C8B-B14F-4D97-AF65-F5344CB8AC3E}">
        <p14:creationId xmlns:p14="http://schemas.microsoft.com/office/powerpoint/2010/main" val="327798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1B5D4A-33CA-0041-815E-21FCB821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3" y="1311828"/>
            <a:ext cx="11654223" cy="4772266"/>
          </a:xfrm>
        </p:spPr>
      </p:pic>
    </p:spTree>
    <p:extLst>
      <p:ext uri="{BB962C8B-B14F-4D97-AF65-F5344CB8AC3E}">
        <p14:creationId xmlns:p14="http://schemas.microsoft.com/office/powerpoint/2010/main" val="232281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2499ACE-31A5-4540-8C8E-5958D33DD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52" y="1265516"/>
            <a:ext cx="11637874" cy="4850328"/>
          </a:xfrm>
        </p:spPr>
      </p:pic>
    </p:spTree>
    <p:extLst>
      <p:ext uri="{BB962C8B-B14F-4D97-AF65-F5344CB8AC3E}">
        <p14:creationId xmlns:p14="http://schemas.microsoft.com/office/powerpoint/2010/main" val="96100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11A909D-DC5C-404E-BCB3-16A98331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37" y="1258784"/>
            <a:ext cx="11715823" cy="4818961"/>
          </a:xfrm>
        </p:spPr>
      </p:pic>
    </p:spTree>
    <p:extLst>
      <p:ext uri="{BB962C8B-B14F-4D97-AF65-F5344CB8AC3E}">
        <p14:creationId xmlns:p14="http://schemas.microsoft.com/office/powerpoint/2010/main" val="209244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D27C9E-CAD0-2B43-82BE-DA1EB8A54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22" y="993973"/>
            <a:ext cx="11353899" cy="5182991"/>
          </a:xfrm>
        </p:spPr>
      </p:pic>
    </p:spTree>
    <p:extLst>
      <p:ext uri="{BB962C8B-B14F-4D97-AF65-F5344CB8AC3E}">
        <p14:creationId xmlns:p14="http://schemas.microsoft.com/office/powerpoint/2010/main" val="427656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6A2392-1432-C344-B063-C28676D1E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83" y="671642"/>
            <a:ext cx="10899981" cy="5505321"/>
          </a:xfrm>
        </p:spPr>
      </p:pic>
    </p:spTree>
    <p:extLst>
      <p:ext uri="{BB962C8B-B14F-4D97-AF65-F5344CB8AC3E}">
        <p14:creationId xmlns:p14="http://schemas.microsoft.com/office/powerpoint/2010/main" val="36313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8D43E1D-2468-AD47-BFE3-6C9BF389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72" y="514279"/>
            <a:ext cx="11226022" cy="5662684"/>
          </a:xfrm>
        </p:spPr>
      </p:pic>
    </p:spTree>
    <p:extLst>
      <p:ext uri="{BB962C8B-B14F-4D97-AF65-F5344CB8AC3E}">
        <p14:creationId xmlns:p14="http://schemas.microsoft.com/office/powerpoint/2010/main" val="3853716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B25EADD-6459-3345-88B0-7548FC6AF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69" y="935112"/>
            <a:ext cx="11584932" cy="5241852"/>
          </a:xfrm>
        </p:spPr>
      </p:pic>
    </p:spTree>
    <p:extLst>
      <p:ext uri="{BB962C8B-B14F-4D97-AF65-F5344CB8AC3E}">
        <p14:creationId xmlns:p14="http://schemas.microsoft.com/office/powerpoint/2010/main" val="2641470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C44FE3-53CE-F844-9EFF-D15AE6552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651" y="708270"/>
            <a:ext cx="8482698" cy="5658698"/>
          </a:xfrm>
        </p:spPr>
      </p:pic>
    </p:spTree>
    <p:extLst>
      <p:ext uri="{BB962C8B-B14F-4D97-AF65-F5344CB8AC3E}">
        <p14:creationId xmlns:p14="http://schemas.microsoft.com/office/powerpoint/2010/main" val="78038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9B80A8-6E47-5446-8472-37F60960E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892" y="1015905"/>
            <a:ext cx="11008427" cy="5161058"/>
          </a:xfrm>
        </p:spPr>
      </p:pic>
    </p:spTree>
    <p:extLst>
      <p:ext uri="{BB962C8B-B14F-4D97-AF65-F5344CB8AC3E}">
        <p14:creationId xmlns:p14="http://schemas.microsoft.com/office/powerpoint/2010/main" val="37492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C880E8E-6369-FE4D-9880-8AB3AD582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919" y="468645"/>
            <a:ext cx="8763989" cy="5920710"/>
          </a:xfrm>
        </p:spPr>
      </p:pic>
    </p:spTree>
    <p:extLst>
      <p:ext uri="{BB962C8B-B14F-4D97-AF65-F5344CB8AC3E}">
        <p14:creationId xmlns:p14="http://schemas.microsoft.com/office/powerpoint/2010/main" val="4285550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0AE2DC-A29D-2142-B451-14D6CE330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38" y="1065372"/>
            <a:ext cx="11105524" cy="4727256"/>
          </a:xfrm>
        </p:spPr>
      </p:pic>
    </p:spTree>
    <p:extLst>
      <p:ext uri="{BB962C8B-B14F-4D97-AF65-F5344CB8AC3E}">
        <p14:creationId xmlns:p14="http://schemas.microsoft.com/office/powerpoint/2010/main" val="149811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ACADDB-15D6-EE48-8758-EE854DC9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75" y="1282535"/>
            <a:ext cx="11022394" cy="4594978"/>
          </a:xfrm>
        </p:spPr>
      </p:pic>
    </p:spTree>
    <p:extLst>
      <p:ext uri="{BB962C8B-B14F-4D97-AF65-F5344CB8AC3E}">
        <p14:creationId xmlns:p14="http://schemas.microsoft.com/office/powerpoint/2010/main" val="224396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FD816BC-50EA-5448-B346-840CEE61A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263" y="311882"/>
            <a:ext cx="9587407" cy="6234236"/>
          </a:xfrm>
        </p:spPr>
      </p:pic>
    </p:spTree>
    <p:extLst>
      <p:ext uri="{BB962C8B-B14F-4D97-AF65-F5344CB8AC3E}">
        <p14:creationId xmlns:p14="http://schemas.microsoft.com/office/powerpoint/2010/main" val="2010414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6C5526-7D4F-134A-96A2-EB4140761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451" y="1087185"/>
            <a:ext cx="11269098" cy="4683630"/>
          </a:xfrm>
        </p:spPr>
      </p:pic>
    </p:spTree>
    <p:extLst>
      <p:ext uri="{BB962C8B-B14F-4D97-AF65-F5344CB8AC3E}">
        <p14:creationId xmlns:p14="http://schemas.microsoft.com/office/powerpoint/2010/main" val="1327733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2407265-A382-6D4A-8675-B10271970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57" y="1011933"/>
            <a:ext cx="11298886" cy="4834134"/>
          </a:xfrm>
        </p:spPr>
      </p:pic>
    </p:spTree>
    <p:extLst>
      <p:ext uri="{BB962C8B-B14F-4D97-AF65-F5344CB8AC3E}">
        <p14:creationId xmlns:p14="http://schemas.microsoft.com/office/powerpoint/2010/main" val="418676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D89C5A-750E-DD4C-A103-8ED00071D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07" y="866899"/>
            <a:ext cx="11530186" cy="4887160"/>
          </a:xfrm>
        </p:spPr>
      </p:pic>
    </p:spTree>
    <p:extLst>
      <p:ext uri="{BB962C8B-B14F-4D97-AF65-F5344CB8AC3E}">
        <p14:creationId xmlns:p14="http://schemas.microsoft.com/office/powerpoint/2010/main" val="699949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9567EE-1487-C144-ACC6-7A699E70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90" y="1080654"/>
            <a:ext cx="11885219" cy="4998739"/>
          </a:xfrm>
        </p:spPr>
      </p:pic>
    </p:spTree>
    <p:extLst>
      <p:ext uri="{BB962C8B-B14F-4D97-AF65-F5344CB8AC3E}">
        <p14:creationId xmlns:p14="http://schemas.microsoft.com/office/powerpoint/2010/main" val="3353721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C5F40B-F4A7-7B44-9D10-34382CA01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63" y="1330037"/>
            <a:ext cx="11001879" cy="4655179"/>
          </a:xfrm>
        </p:spPr>
      </p:pic>
    </p:spTree>
    <p:extLst>
      <p:ext uri="{BB962C8B-B14F-4D97-AF65-F5344CB8AC3E}">
        <p14:creationId xmlns:p14="http://schemas.microsoft.com/office/powerpoint/2010/main" val="301562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E0323F-50F6-2943-8A41-2148C11C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810" y="1389413"/>
            <a:ext cx="10902255" cy="4717854"/>
          </a:xfrm>
        </p:spPr>
      </p:pic>
    </p:spTree>
    <p:extLst>
      <p:ext uri="{BB962C8B-B14F-4D97-AF65-F5344CB8AC3E}">
        <p14:creationId xmlns:p14="http://schemas.microsoft.com/office/powerpoint/2010/main" val="263542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E34FCD-8B0D-F84A-B52B-96E50E271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75" y="961901"/>
            <a:ext cx="11345221" cy="4724782"/>
          </a:xfrm>
        </p:spPr>
      </p:pic>
    </p:spTree>
    <p:extLst>
      <p:ext uri="{BB962C8B-B14F-4D97-AF65-F5344CB8AC3E}">
        <p14:creationId xmlns:p14="http://schemas.microsoft.com/office/powerpoint/2010/main" val="231220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0AA4A8F-D923-6440-B9CD-F156987A8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36" y="589691"/>
            <a:ext cx="11489034" cy="5678617"/>
          </a:xfrm>
        </p:spPr>
      </p:pic>
    </p:spTree>
    <p:extLst>
      <p:ext uri="{BB962C8B-B14F-4D97-AF65-F5344CB8AC3E}">
        <p14:creationId xmlns:p14="http://schemas.microsoft.com/office/powerpoint/2010/main" val="72421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0B2D4D-63EF-1243-99D8-FEA8D1469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19" y="952812"/>
            <a:ext cx="11184499" cy="5224152"/>
          </a:xfrm>
        </p:spPr>
      </p:pic>
    </p:spTree>
    <p:extLst>
      <p:ext uri="{BB962C8B-B14F-4D97-AF65-F5344CB8AC3E}">
        <p14:creationId xmlns:p14="http://schemas.microsoft.com/office/powerpoint/2010/main" val="233489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EEA5F50-E585-1447-81F9-630655A1C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65" y="537359"/>
            <a:ext cx="11334070" cy="5783282"/>
          </a:xfrm>
        </p:spPr>
      </p:pic>
    </p:spTree>
    <p:extLst>
      <p:ext uri="{BB962C8B-B14F-4D97-AF65-F5344CB8AC3E}">
        <p14:creationId xmlns:p14="http://schemas.microsoft.com/office/powerpoint/2010/main" val="214384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5D61E5-33FD-204A-93F0-B3C8241CA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23" y="683066"/>
            <a:ext cx="10821312" cy="5493897"/>
          </a:xfrm>
        </p:spPr>
      </p:pic>
    </p:spTree>
    <p:extLst>
      <p:ext uri="{BB962C8B-B14F-4D97-AF65-F5344CB8AC3E}">
        <p14:creationId xmlns:p14="http://schemas.microsoft.com/office/powerpoint/2010/main" val="171978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6873528-F727-4C46-9AA6-00D14F726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70" y="857095"/>
            <a:ext cx="10839235" cy="5143810"/>
          </a:xfrm>
        </p:spPr>
      </p:pic>
    </p:spTree>
    <p:extLst>
      <p:ext uri="{BB962C8B-B14F-4D97-AF65-F5344CB8AC3E}">
        <p14:creationId xmlns:p14="http://schemas.microsoft.com/office/powerpoint/2010/main" val="3135366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</Words>
  <Application>Microsoft Macintosh PowerPoint</Application>
  <PresentationFormat>Widescreen</PresentationFormat>
  <Paragraphs>3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di Office</vt:lpstr>
      <vt:lpstr>Questionario  ‘Percorsi di alfabetizzazione mediatica’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Questionario  ‘Percorsi di alfabetizzazione mediatica’</dc:title>
  <dc:creator>gio pirrotta</dc:creator>
  <cp:lastModifiedBy>gio pirrotta</cp:lastModifiedBy>
  <cp:revision>4</cp:revision>
  <dcterms:created xsi:type="dcterms:W3CDTF">2021-06-30T07:56:30Z</dcterms:created>
  <dcterms:modified xsi:type="dcterms:W3CDTF">2021-06-30T08:43:50Z</dcterms:modified>
</cp:coreProperties>
</file>